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2" r:id="rId4"/>
    <p:sldId id="259" r:id="rId5"/>
    <p:sldId id="260" r:id="rId6"/>
    <p:sldId id="257" r:id="rId7"/>
    <p:sldId id="261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3486-2DDA-41BA-A233-42736EA76BCA}" type="datetimeFigureOut">
              <a:rPr lang="nl-NL" smtClean="0"/>
              <a:t>25-3-2014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37BA-0FBE-4F73-B2F2-FDEE322FE9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3486-2DDA-41BA-A233-42736EA76BCA}" type="datetimeFigureOut">
              <a:rPr lang="nl-NL" smtClean="0"/>
              <a:t>25-3-2014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37BA-0FBE-4F73-B2F2-FDEE322FE9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3486-2DDA-41BA-A233-42736EA76BCA}" type="datetimeFigureOut">
              <a:rPr lang="nl-NL" smtClean="0"/>
              <a:t>25-3-2014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37BA-0FBE-4F73-B2F2-FDEE322FE9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3486-2DDA-41BA-A233-42736EA76BCA}" type="datetimeFigureOut">
              <a:rPr lang="nl-NL" smtClean="0"/>
              <a:t>25-3-2014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37BA-0FBE-4F73-B2F2-FDEE322FE9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3486-2DDA-41BA-A233-42736EA76BCA}" type="datetimeFigureOut">
              <a:rPr lang="nl-NL" smtClean="0"/>
              <a:t>25-3-2014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37BA-0FBE-4F73-B2F2-FDEE322FE9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3486-2DDA-41BA-A233-42736EA76BCA}" type="datetimeFigureOut">
              <a:rPr lang="nl-NL" smtClean="0"/>
              <a:t>25-3-2014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37BA-0FBE-4F73-B2F2-FDEE322FE9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3486-2DDA-41BA-A233-42736EA76BCA}" type="datetimeFigureOut">
              <a:rPr lang="nl-NL" smtClean="0"/>
              <a:t>25-3-2014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37BA-0FBE-4F73-B2F2-FDEE322FE9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3486-2DDA-41BA-A233-42736EA76BCA}" type="datetimeFigureOut">
              <a:rPr lang="nl-NL" smtClean="0"/>
              <a:t>25-3-2014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37BA-0FBE-4F73-B2F2-FDEE322FE9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3486-2DDA-41BA-A233-42736EA76BCA}" type="datetimeFigureOut">
              <a:rPr lang="nl-NL" smtClean="0"/>
              <a:t>25-3-2014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37BA-0FBE-4F73-B2F2-FDEE322FE9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3486-2DDA-41BA-A233-42736EA76BCA}" type="datetimeFigureOut">
              <a:rPr lang="nl-NL" smtClean="0"/>
              <a:t>25-3-2014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37BA-0FBE-4F73-B2F2-FDEE322FE9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3486-2DDA-41BA-A233-42736EA76BCA}" type="datetimeFigureOut">
              <a:rPr lang="nl-NL" smtClean="0"/>
              <a:t>25-3-2014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37BA-0FBE-4F73-B2F2-FDEE322FE9F5}" type="slidenum">
              <a:rPr lang="nl-NL" smtClean="0"/>
              <a:t>‹nr.›</a:t>
            </a:fld>
            <a:endParaRPr lang="nl-N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7F3486-2DDA-41BA-A233-42736EA76BCA}" type="datetimeFigureOut">
              <a:rPr lang="nl-NL" smtClean="0"/>
              <a:t>25-3-2014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5A37BA-0FBE-4F73-B2F2-FDEE322FE9F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348880"/>
            <a:ext cx="9144000" cy="1470025"/>
          </a:xfrm>
        </p:spPr>
        <p:txBody>
          <a:bodyPr/>
          <a:lstStyle/>
          <a:p>
            <a:pPr algn="ctr"/>
            <a:r>
              <a:rPr lang="nl-N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Planten Curaçao </a:t>
            </a:r>
            <a:endParaRPr lang="nl-N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47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8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" y="0"/>
            <a:ext cx="9143465" cy="686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7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48"/>
            <a:ext cx="9139009" cy="686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2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4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703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1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0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TC102455596[[fn=Lente]]</Template>
  <TotalTime>9</TotalTime>
  <Words>2</Words>
  <Application>Microsoft Office PowerPoint</Application>
  <PresentationFormat>Diavoorstelling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Spring</vt:lpstr>
      <vt:lpstr>Planten Curaçao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 Curaçao </dc:title>
  <dc:creator>Alysha</dc:creator>
  <cp:lastModifiedBy>Alysha</cp:lastModifiedBy>
  <cp:revision>1</cp:revision>
  <dcterms:created xsi:type="dcterms:W3CDTF">2014-03-25T14:22:28Z</dcterms:created>
  <dcterms:modified xsi:type="dcterms:W3CDTF">2014-03-25T14:32:20Z</dcterms:modified>
</cp:coreProperties>
</file>